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7B44-C163-42A8-BDA9-51543290C6EF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B4BC1-262A-4217-BA2E-421FC9C2F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09089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7B44-C163-42A8-BDA9-51543290C6EF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B4BC1-262A-4217-BA2E-421FC9C2F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661613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7B44-C163-42A8-BDA9-51543290C6EF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B4BC1-262A-4217-BA2E-421FC9C2F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135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7B44-C163-42A8-BDA9-51543290C6EF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B4BC1-262A-4217-BA2E-421FC9C2F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519062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7B44-C163-42A8-BDA9-51543290C6EF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B4BC1-262A-4217-BA2E-421FC9C2F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254558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7B44-C163-42A8-BDA9-51543290C6EF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B4BC1-262A-4217-BA2E-421FC9C2F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28361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7B44-C163-42A8-BDA9-51543290C6EF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B4BC1-262A-4217-BA2E-421FC9C2F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54550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7B44-C163-42A8-BDA9-51543290C6EF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B4BC1-262A-4217-BA2E-421FC9C2F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27222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7B44-C163-42A8-BDA9-51543290C6EF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B4BC1-262A-4217-BA2E-421FC9C2F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52812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7B44-C163-42A8-BDA9-51543290C6EF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B4BC1-262A-4217-BA2E-421FC9C2F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804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37B44-C163-42A8-BDA9-51543290C6EF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CB4BC1-262A-4217-BA2E-421FC9C2F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95468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37B44-C163-42A8-BDA9-51543290C6EF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B4BC1-262A-4217-BA2E-421FC9C2FA7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45526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579" y="1632979"/>
            <a:ext cx="3896267" cy="3473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9975" y="1650083"/>
            <a:ext cx="3842731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274638" y="104775"/>
            <a:ext cx="8445500" cy="6626226"/>
            <a:chOff x="173" y="66"/>
            <a:chExt cx="5320" cy="4174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8" name="Picture 6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9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6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2050" cy="17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</p:grpSp>
      <p:sp>
        <p:nvSpPr>
          <p:cNvPr id="10" name="Textfeld 9"/>
          <p:cNvSpPr txBox="1"/>
          <p:nvPr/>
        </p:nvSpPr>
        <p:spPr>
          <a:xfrm>
            <a:off x="2156418" y="1042293"/>
            <a:ext cx="482164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600" b="1" u="sng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Endogenous</a:t>
            </a:r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soluble VEGFR-2/KDR (</a:t>
            </a:r>
            <a:r>
              <a:rPr lang="de-DE" sz="1600" b="1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</a:t>
            </a:r>
            <a:r>
              <a:rPr lang="de-DE" sz="16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 S01-003)</a:t>
            </a:r>
            <a:endParaRPr lang="de-DE" sz="1600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feld 10"/>
          <p:cNvSpPr txBox="1"/>
          <p:nvPr/>
        </p:nvSpPr>
        <p:spPr>
          <a:xfrm>
            <a:off x="1002842" y="5374957"/>
            <a:ext cx="745758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human umbilical vein endothelial (HUVE) cells were stimulated with 10ng/ml VEGF165 which was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preincubated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with a 100-fold excess of the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endogenous </a:t>
            </a:r>
            <a:r>
              <a:rPr lang="en-US" sz="12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soluble VEGFR-2/KDR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bFGF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used as a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positive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control for the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responsiveness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cells.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857278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56</Words>
  <Application>Microsoft Office PowerPoint</Application>
  <PresentationFormat>Bildschirmpräsentation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2013-01-16T08:14:03Z</dcterms:created>
  <dcterms:modified xsi:type="dcterms:W3CDTF">2015-04-14T08:22:38Z</dcterms:modified>
</cp:coreProperties>
</file>